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05613" cy="99441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Oswald" panose="020B0604020202020204" charset="-18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Vq9VwzkWB1tt4i2224iMGqr7S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75" cy="372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2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3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4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2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1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2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subTitle" idx="1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2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3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2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3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2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3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2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2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3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body" idx="4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2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2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subTitle" idx="1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3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3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3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3640" cy="6859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;p8"/>
          <p:cNvCxnSpPr/>
          <p:nvPr/>
        </p:nvCxnSpPr>
        <p:spPr>
          <a:xfrm>
            <a:off x="457200" y="6248160"/>
            <a:ext cx="8207280" cy="0"/>
          </a:xfrm>
          <a:prstGeom prst="straightConnector1">
            <a:avLst/>
          </a:prstGeom>
          <a:noFill/>
          <a:ln w="12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8;p8"/>
          <p:cNvCxnSpPr/>
          <p:nvPr/>
        </p:nvCxnSpPr>
        <p:spPr>
          <a:xfrm>
            <a:off x="457200" y="1904760"/>
            <a:ext cx="8207280" cy="0"/>
          </a:xfrm>
          <a:prstGeom prst="straightConnector1">
            <a:avLst/>
          </a:prstGeom>
          <a:noFill/>
          <a:ln w="12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Google Shape;9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3640" cy="685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8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8"/>
          <p:cNvCxnSpPr/>
          <p:nvPr/>
        </p:nvCxnSpPr>
        <p:spPr>
          <a:xfrm>
            <a:off x="457200" y="6248160"/>
            <a:ext cx="8207280" cy="0"/>
          </a:xfrm>
          <a:prstGeom prst="straightConnector1">
            <a:avLst/>
          </a:prstGeom>
          <a:noFill/>
          <a:ln w="12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3640" cy="6859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0"/>
          <p:cNvCxnSpPr/>
          <p:nvPr/>
        </p:nvCxnSpPr>
        <p:spPr>
          <a:xfrm>
            <a:off x="457200" y="6248160"/>
            <a:ext cx="8207280" cy="0"/>
          </a:xfrm>
          <a:prstGeom prst="straightConnector1">
            <a:avLst/>
          </a:prstGeom>
          <a:noFill/>
          <a:ln w="12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0"/>
          <p:cNvCxnSpPr/>
          <p:nvPr/>
        </p:nvCxnSpPr>
        <p:spPr>
          <a:xfrm>
            <a:off x="457200" y="1904760"/>
            <a:ext cx="8207280" cy="0"/>
          </a:xfrm>
          <a:prstGeom prst="straightConnector1">
            <a:avLst/>
          </a:prstGeom>
          <a:noFill/>
          <a:ln w="12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Sre3-Pf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/>
        </p:nvSpPr>
        <p:spPr>
          <a:xfrm>
            <a:off x="762120" y="609480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PIŠEM ZA PRAVICE 202</a:t>
            </a:r>
            <a:r>
              <a:rPr lang="sl-SI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611560" y="464194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ALEKSANDRA SKOČILENKO, RUSIJA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670" y="1797807"/>
            <a:ext cx="3144026" cy="444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-SI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ALEKSANDRA SKOČILENKO, RUSIJA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328" y="334673"/>
            <a:ext cx="1162112" cy="149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075" y="1981075"/>
            <a:ext cx="66675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Aleksandra (ali Saša) si življenje polni z glasbo in umetnostjo. V boljših časih je rada igrala pianino, kitaro, mandolino in flavto ter gostila srečanja za vse, ki so želeli skupaj igrati.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Zaskrbljena zaradi ruske invazije na Ukrajino, je Aleksandra 31. marca 2022 stopila v akcijo. V lokalnem supermarketu v Sankt Peterburgu je nalepke s cenami zamenjala z majhnimi papirnatimi nalepkami z informacijami o ruski invaziji v Ukrajini.  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2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None/>
            </a:pPr>
            <a:r>
              <a:rPr lang="sl-SI" sz="18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Za kaj gre?</a:t>
            </a:r>
            <a:r>
              <a:rPr lang="sl-SI"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0312" y="258946"/>
            <a:ext cx="1288555" cy="165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302341" y="3428992"/>
            <a:ext cx="7773900" cy="25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Policija jo je aretirala zgodaj zjutraj 11. aprila 2022 in jo obtožila »javnega širjenja informacij o ruskih oboroženih silah, za katere je vedela, da so lažne«. To je nov člen kazenskega zakonika, ki ga je ruska vlada na hitro sprejela marca 2022, da bi v državi ustavila kritiko invazije na Ukrajino. Na podlagi novega kaznivega dejanja je bilo pridržanih že na desetine ljudi. 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l-SI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Aleksandra je vse od aretacije pridržana v groznih razmerah. Ima celiakijo in je večino časa lačna, saj ji v centru za pridržanje ne omogočajo hrane brez glutena. Žal so Aleksandro nadlegovali tako zaposleni v centru za pridržanje kot njene sojetnice. Če jo obsodijo, ji grozi do 10 let zapora.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Pozovite ruske oblasti, naj Aleksandro nemudoma izpustijo.</a:t>
            </a: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2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None/>
            </a:pPr>
            <a:r>
              <a:rPr lang="sl-SI" sz="18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Za kaj gre?</a:t>
            </a:r>
            <a:r>
              <a:rPr lang="sl-SI"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0312" y="258946"/>
            <a:ext cx="1288555" cy="165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914760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PIŠITE RUSKIM OBLASTEM</a:t>
            </a:r>
            <a:endParaRPr sz="18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Povejte jim, naj nemudoma izpustijo Aleksandro Skočilenko in opustijo vse obtožbe, saj je bila pridržana izključno zaradi izražanja svojega nasprotovanja vojni. </a:t>
            </a:r>
            <a:endParaRPr/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3524" y="371398"/>
            <a:ext cx="1162112" cy="149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2339752" y="3501008"/>
            <a:ext cx="4608512" cy="17281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NASLAVLJANJE: </a:t>
            </a:r>
            <a:r>
              <a:rPr lang="sl-S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Dear </a:t>
            </a:r>
            <a:r>
              <a:rPr lang="sl-SI" sz="1800">
                <a:solidFill>
                  <a:schemeClr val="dk1"/>
                </a:solidFill>
              </a:rPr>
              <a:t>Prosecutor</a:t>
            </a:r>
            <a:r>
              <a:rPr lang="sl-S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POMAGAJTE ALEKSANDRI OHRANITI MOČNO VOLJO </a:t>
            </a:r>
            <a:endParaRPr sz="18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3524" y="371398"/>
            <a:ext cx="1162112" cy="149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/>
          <p:nvPr/>
        </p:nvSpPr>
        <p:spPr>
          <a:xfrm>
            <a:off x="981764" y="3573016"/>
            <a:ext cx="6912768" cy="22322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Pošljite ji sporočilo solidarnosti in upanja. Narišite slike mačk, Aleksandra ima namreč dve, Lucy in Maude.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</a:t>
            </a:r>
            <a:endParaRPr/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>
                <a:latin typeface="Oswald"/>
                <a:ea typeface="Oswald"/>
                <a:cs typeface="Oswald"/>
                <a:sym typeface="Oswald"/>
              </a:rPr>
              <a:t>O ALEKSANDRI IN NJENI ZGODBI SI LAHKO POGLEDATE TUDI VIDEO!</a:t>
            </a:r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subTitle" idx="1"/>
          </p:nvPr>
        </p:nvSpPr>
        <p:spPr>
          <a:xfrm>
            <a:off x="490125" y="16288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https://www.youtube.com/watch?v=QJSre3-Pf68</a:t>
            </a:r>
            <a:r>
              <a:rPr lang="sl-SI" sz="3600"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7C1BA77FD8CD4580A475C513D81D5F" ma:contentTypeVersion="16" ma:contentTypeDescription="Ustvari nov dokument." ma:contentTypeScope="" ma:versionID="79e531bbd9087895ff761d8d751f68ce">
  <xsd:schema xmlns:xsd="http://www.w3.org/2001/XMLSchema" xmlns:xs="http://www.w3.org/2001/XMLSchema" xmlns:p="http://schemas.microsoft.com/office/2006/metadata/properties" xmlns:ns2="01e40f41-5b4f-4617-b3e8-d2f7fb43de41" xmlns:ns3="fc37e61d-d9e7-49a6-a270-435704b032aa" targetNamespace="http://schemas.microsoft.com/office/2006/metadata/properties" ma:root="true" ma:fieldsID="301dc42cb5fb87bf03707615aba1b4cb" ns2:_="" ns3:_="">
    <xsd:import namespace="01e40f41-5b4f-4617-b3e8-d2f7fb43de41"/>
    <xsd:import namespace="fc37e61d-d9e7-49a6-a270-435704b03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40f41-5b4f-4617-b3e8-d2f7fb43d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25a06c07-6e84-45be-ab86-f411a42df3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7e61d-d9e7-49a6-a270-435704b03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9fff42-ee7b-4945-8c8b-a15f796328c6}" ma:internalName="TaxCatchAll" ma:showField="CatchAllData" ma:web="fc37e61d-d9e7-49a6-a270-435704b032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0B8E88-0BC5-426D-B089-B31839A2B9BB}"/>
</file>

<file path=customXml/itemProps2.xml><?xml version="1.0" encoding="utf-8"?>
<ds:datastoreItem xmlns:ds="http://schemas.openxmlformats.org/officeDocument/2006/customXml" ds:itemID="{014FDD5A-78DF-401E-B5B9-9A3CE8EC799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Diaprojekcija na zaslonu (4:3)</PresentationFormat>
  <Paragraphs>27</Paragraphs>
  <Slides>7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 Narrow</vt:lpstr>
      <vt:lpstr>Oswald</vt:lpstr>
      <vt:lpstr>Arial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 ALEKSANDRI IN NJENI ZGODBI SI LAHKO POGLEDATE TUDI VIDEO!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Simona Podobnikar</cp:lastModifiedBy>
  <cp:revision>1</cp:revision>
  <dcterms:modified xsi:type="dcterms:W3CDTF">2022-11-18T08:28:53Z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0x010100F27C1BA77FD8CD4580A475C513D81D5F</vt:lpwstr>
  </property>
</Properties>
</file>